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0" r:id="rId4"/>
    <p:sldId id="291" r:id="rId5"/>
    <p:sldId id="261" r:id="rId6"/>
    <p:sldId id="262" r:id="rId7"/>
    <p:sldId id="271" r:id="rId8"/>
    <p:sldId id="270" r:id="rId9"/>
    <p:sldId id="268" r:id="rId10"/>
    <p:sldId id="269" r:id="rId11"/>
    <p:sldId id="273" r:id="rId12"/>
    <p:sldId id="265" r:id="rId13"/>
    <p:sldId id="266" r:id="rId14"/>
    <p:sldId id="272" r:id="rId15"/>
    <p:sldId id="275" r:id="rId16"/>
    <p:sldId id="276" r:id="rId17"/>
    <p:sldId id="277" r:id="rId18"/>
    <p:sldId id="279" r:id="rId19"/>
    <p:sldId id="278" r:id="rId20"/>
    <p:sldId id="281" r:id="rId21"/>
    <p:sldId id="283" r:id="rId22"/>
    <p:sldId id="284" r:id="rId23"/>
    <p:sldId id="285" r:id="rId24"/>
    <p:sldId id="287" r:id="rId25"/>
    <p:sldId id="289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9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dirty="0">
                <a:solidFill>
                  <a:srgbClr val="00FF00"/>
                </a:solidFill>
                <a:latin typeface="Consolas" panose="020B0609020204030204" pitchFamily="49" charset="0"/>
              </a:rPr>
              <a:t>help(abs)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Lecture </a:t>
            </a:r>
            <a:r>
              <a:rPr lang="en-US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dirty="0"/>
              <a:t>The Programming Process</a:t>
            </a:r>
          </a:p>
          <a:p>
            <a:pPr marL="0" indent="0">
              <a:buNone/>
            </a:pPr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pPr lvl="1"/>
            <a:r>
              <a:rPr lang="en-US" b="1" dirty="0"/>
              <a:t>Chapters 3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3308957"/>
            <a:ext cx="3958389" cy="30588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  <p:pic>
        <p:nvPicPr>
          <p:cNvPr id="1026" name="Picture 2" descr="ImportError: attempted relative import with no known parent package – IQ-Inc">
            <a:extLst>
              <a:ext uri="{FF2B5EF4-FFF2-40B4-BE49-F238E27FC236}">
                <a16:creationId xmlns:a16="http://schemas.microsoft.com/office/drawing/2014/main" id="{C1F91437-97F0-B73E-2A4A-74C2E76CB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501" y="689343"/>
            <a:ext cx="2318940" cy="22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630247" y="5876480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Calling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Importing Modules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Writing your own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More on functions next lecture</a:t>
            </a:r>
            <a:r>
              <a:rPr lang="en-US" sz="3200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715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“call” repeatedly to do one thing.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angle, does some calculations and returns the sine of that angle.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/>
              <a:t>,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9704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C413-CD81-E3CF-9F7A-E95C41D1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11248-E1D8-963C-2433-70F45EC9F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2" descr="Staples' Easy Button is a cheap toy that envisions a perfect button - The  Verge">
            <a:extLst>
              <a:ext uri="{FF2B5EF4-FFF2-40B4-BE49-F238E27FC236}">
                <a16:creationId xmlns:a16="http://schemas.microsoft.com/office/drawing/2014/main" id="{69DFE455-AB4C-7D64-0CD3-4C4739B7E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13" y="727514"/>
            <a:ext cx="5872773" cy="587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97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3916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11413</TotalTime>
  <Words>1479</Words>
  <Application>Microsoft Macintosh PowerPoint</Application>
  <PresentationFormat>Widescreen</PresentationFormat>
  <Paragraphs>216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Cambria Math</vt:lpstr>
      <vt:lpstr>Consolas</vt:lpstr>
      <vt:lpstr>Courier New</vt:lpstr>
      <vt:lpstr>Segoe UI</vt:lpstr>
      <vt:lpstr>Wingdings</vt:lpstr>
      <vt:lpstr>APS106_PPTX_Theme</vt:lpstr>
      <vt:lpstr>functions, input &amp; output, importing modules.</vt:lpstr>
      <vt:lpstr>Today’s Content</vt:lpstr>
      <vt:lpstr>What is a function?</vt:lpstr>
      <vt:lpstr>PowerPoint Presentation</vt:lpstr>
      <vt:lpstr>Why do we write functions?</vt:lpstr>
      <vt:lpstr>Why do we write functions?</vt:lpstr>
      <vt:lpstr>Calling Functions</vt:lpstr>
      <vt:lpstr>Calling Functions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Lecture Recap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Benjamin Kinsella</cp:lastModifiedBy>
  <cp:revision>74</cp:revision>
  <dcterms:created xsi:type="dcterms:W3CDTF">2021-11-03T00:49:37Z</dcterms:created>
  <dcterms:modified xsi:type="dcterms:W3CDTF">2023-07-10T03:14:00Z</dcterms:modified>
</cp:coreProperties>
</file>